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8498C1-15A1-4443-A5D4-CDCD88FCA76D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19827FB-3A86-4ED9-ACF3-93765C5623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«Карга </a:t>
            </a:r>
            <a:r>
              <a:rPr lang="ru-RU" dirty="0" err="1" smtClean="0"/>
              <a:t>боткасы</a:t>
            </a:r>
            <a:r>
              <a:rPr lang="ru-RU" dirty="0" smtClean="0"/>
              <a:t>» </a:t>
            </a:r>
            <a:r>
              <a:rPr lang="ru-RU" dirty="0" err="1" smtClean="0"/>
              <a:t>бәйрәменә</a:t>
            </a:r>
            <a:r>
              <a:rPr lang="ru-RU" dirty="0" smtClean="0"/>
              <a:t> </a:t>
            </a:r>
            <a:r>
              <a:rPr lang="ru-RU" dirty="0" err="1" smtClean="0"/>
              <a:t>күчтәнәчләр</a:t>
            </a:r>
            <a:r>
              <a:rPr lang="ru-RU" dirty="0" smtClean="0"/>
              <a:t> </a:t>
            </a:r>
            <a:r>
              <a:rPr lang="ru-RU" dirty="0" err="1" smtClean="0"/>
              <a:t>җыю</a:t>
            </a:r>
            <a:r>
              <a:rPr lang="ru-RU" dirty="0" smtClean="0"/>
              <a:t>  </a:t>
            </a:r>
            <a:r>
              <a:rPr lang="ru-RU" dirty="0" err="1" smtClean="0"/>
              <a:t>күренешләре</a:t>
            </a:r>
            <a:endParaRPr lang="ru-RU" dirty="0"/>
          </a:p>
        </p:txBody>
      </p:sp>
      <p:pic>
        <p:nvPicPr>
          <p:cNvPr id="1026" name="Picture 2" descr="C:\Users\Юлия\Desktop\Мероприятия 2014-2015 уч.год\DCIM\карга боткасы, поделки тукай. драматизация тукай\DSC063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04503" y="1701338"/>
            <a:ext cx="3391593" cy="45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Юлия\Desktop\Мероприятия 2014-2015 уч.год\DCIM\карга боткасы, поделки тукай. драматизация тукай\DSC063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24103" y="1701338"/>
            <a:ext cx="3391593" cy="45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813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“Туган тел” бәйрәменә</a:t>
            </a:r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> 4 нче мәктәптән кунаклар</a:t>
            </a:r>
            <a:endParaRPr lang="ru-RU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1796721"/>
            <a:ext cx="8136904" cy="448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628800"/>
            <a:ext cx="4176464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885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Халыкара</a:t>
            </a:r>
            <a:r>
              <a:rPr lang="ru-RU" dirty="0" smtClean="0"/>
              <a:t> </a:t>
            </a:r>
            <a:r>
              <a:rPr lang="ru-RU" dirty="0" err="1"/>
              <a:t>т</a:t>
            </a:r>
            <a:r>
              <a:rPr lang="ru-RU" dirty="0" err="1" smtClean="0"/>
              <a:t>уган</a:t>
            </a:r>
            <a:r>
              <a:rPr lang="ru-RU" dirty="0" smtClean="0"/>
              <a:t> тел» б</a:t>
            </a:r>
            <a:r>
              <a:rPr lang="tt-RU" dirty="0" smtClean="0"/>
              <a:t>ә</a:t>
            </a:r>
            <a:r>
              <a:rPr lang="ru-RU" dirty="0" err="1" smtClean="0"/>
              <a:t>йрәме</a:t>
            </a:r>
            <a:endParaRPr lang="ru-RU" dirty="0"/>
          </a:p>
        </p:txBody>
      </p:sp>
      <p:pic>
        <p:nvPicPr>
          <p:cNvPr id="1027" name="Picture 3" descr="C:\Users\Юлия\Desktop\Мероприятия 2014-2015 уч.год\Танзиля Халиковна\День родного языка 2015 год\IMG_60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617816"/>
            <a:ext cx="4035829" cy="268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Юлия\Desktop\Мероприятия 2014-2015 уч.год\Танзиля Халиковна\День родного языка 2015 год\IMG_60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617816"/>
            <a:ext cx="4035829" cy="268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69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“Милли почмак” бәйгесе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04503" y="1701338"/>
            <a:ext cx="3391593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24103" y="1701338"/>
            <a:ext cx="3391593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619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Милли почмак һәм УМК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24103" y="1701338"/>
            <a:ext cx="3391593" cy="452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087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Татар теленнән олимпиада</a:t>
            </a:r>
            <a:endParaRPr lang="ru-RU" dirty="0"/>
          </a:p>
        </p:txBody>
      </p:sp>
      <p:pic>
        <p:nvPicPr>
          <p:cNvPr id="15362" name="Picture 2" descr="C:\Users\Юлия\Desktop\Мероприятия 2014-2015 уч.год\Олимпиада по татарскому языку\олимпиада\DSC0608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51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Тәмле “карга боткасы” пеште</a:t>
            </a:r>
            <a:endParaRPr lang="ru-RU" dirty="0"/>
          </a:p>
        </p:txBody>
      </p:sp>
      <p:pic>
        <p:nvPicPr>
          <p:cNvPr id="2050" name="Picture 2" descr="C:\Users\Юлия\Desktop\Мероприятия 2014-2015 уч.год\DCIM\карга боткасы, поделки тукай. драматизация тукай\DSC063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Юлия\Desktop\Мероприятия 2014-2015 уч.год\DCIM\карга боткасы, поделки тукай. драматизация тукай\DSC063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4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Бәйрәмдә күңел ачабыз</a:t>
            </a:r>
            <a:endParaRPr lang="ru-RU" dirty="0"/>
          </a:p>
        </p:txBody>
      </p:sp>
      <p:pic>
        <p:nvPicPr>
          <p:cNvPr id="3075" name="Picture 3" descr="C:\Users\Юлия\Desktop\Мероприятия 2014-2015 уч.год\DCIM\карга боткасы, поделки тукай. драматизация тукай\DSC063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688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Габдулла Тукай әсәрләренә </a:t>
            </a:r>
            <a:br>
              <a:rPr lang="tt-RU" dirty="0" smtClean="0"/>
            </a:br>
            <a:r>
              <a:rPr lang="tt-RU" dirty="0" smtClean="0"/>
              <a:t>кул эшләре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096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Тукай әкиятләре иленә сәяхәт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23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Безнең әти-әниләр шундый оста куллылар!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78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 Г.Тукай “Шүрәле”</a:t>
            </a:r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26469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881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Габдулла Тукай әсәрләрен сәхнәләштерү күренешләре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23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01985" y="2449483"/>
            <a:ext cx="4035829" cy="302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949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Габдулла</a:t>
            </a:r>
            <a:r>
              <a:rPr lang="ru-RU" dirty="0" smtClean="0"/>
              <a:t> Тукай </a:t>
            </a:r>
            <a:r>
              <a:rPr lang="tt-RU" dirty="0" smtClean="0"/>
              <a:t>әсәрләрен сәхнәләштерү нәтиҗәләре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5536" y="1412776"/>
            <a:ext cx="835292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310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</TotalTime>
  <Words>70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«Карга боткасы» бәйрәменә күчтәнәчләр җыю  күренешләре</vt:lpstr>
      <vt:lpstr>Тәмле “карга боткасы” пеште</vt:lpstr>
      <vt:lpstr>Бәйрәмдә күңел ачабыз</vt:lpstr>
      <vt:lpstr>Габдулла Тукай әсәрләренә  кул эшләре</vt:lpstr>
      <vt:lpstr>Тукай әкиятләре иленә сәяхәт</vt:lpstr>
      <vt:lpstr>Безнең әти-әниләр шундый оста куллылар!</vt:lpstr>
      <vt:lpstr> Г.Тукай “Шүрәле”</vt:lpstr>
      <vt:lpstr>Габдулла Тукай әсәрләрен сәхнәләштерү күренешләре</vt:lpstr>
      <vt:lpstr>Габдулла Тукай әсәрләрен сәхнәләштерү нәтиҗәләре</vt:lpstr>
      <vt:lpstr>“Туган тел” бәйрәменә  4 нче мәктәптән кунаклар</vt:lpstr>
      <vt:lpstr>«Халыкара туган тел» бәйрәме</vt:lpstr>
      <vt:lpstr>“Милли почмак” бәйгесе</vt:lpstr>
      <vt:lpstr>Милли почмак һәм УМК</vt:lpstr>
      <vt:lpstr>Татар теленнән олимпиада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«Карга боткасы» бәйрәменә күчтәнәчләр җыю  күренешләре</dc:title>
  <dc:creator>Юлия</dc:creator>
  <cp:lastModifiedBy>User</cp:lastModifiedBy>
  <cp:revision>8</cp:revision>
  <dcterms:created xsi:type="dcterms:W3CDTF">2015-05-05T12:18:00Z</dcterms:created>
  <dcterms:modified xsi:type="dcterms:W3CDTF">2015-05-05T18:07:49Z</dcterms:modified>
</cp:coreProperties>
</file>